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7" r:id="rId2"/>
    <p:sldId id="256" r:id="rId3"/>
    <p:sldId id="257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0091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5402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12727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0034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73857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40391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76872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6335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266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8723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1431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54172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7730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3028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103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76985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2495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6DC7D18-3713-47F9-BFE3-53D8DBB3EB33}" type="datetimeFigureOut">
              <a:rPr lang="es-EC" smtClean="0"/>
              <a:t>21/10/2018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292F9-B896-4279-B152-8F5C78C76B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48815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0D54BDF2-A64C-49CF-B3DD-C386A656E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32" y="900332"/>
            <a:ext cx="8091736" cy="50573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8B9516-E459-4B26-92DB-010D11D882D2}"/>
              </a:ext>
            </a:extLst>
          </p:cNvPr>
          <p:cNvSpPr txBox="1"/>
          <p:nvPr/>
        </p:nvSpPr>
        <p:spPr>
          <a:xfrm flipH="1">
            <a:off x="2607825" y="1243871"/>
            <a:ext cx="38686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8000" b="1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Fénix</a:t>
            </a:r>
          </a:p>
        </p:txBody>
      </p:sp>
    </p:spTree>
    <p:extLst>
      <p:ext uri="{BB962C8B-B14F-4D97-AF65-F5344CB8AC3E}">
        <p14:creationId xmlns:p14="http://schemas.microsoft.com/office/powerpoint/2010/main" val="65104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271C906-1360-4AD4-8C5A-B471B357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9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6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F7191A-037B-48CC-994E-9C664F61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" y="0"/>
            <a:ext cx="12190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4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sensor jacket wearable">
            <a:extLst>
              <a:ext uri="{FF2B5EF4-FFF2-40B4-BE49-F238E27FC236}">
                <a16:creationId xmlns:a16="http://schemas.microsoft.com/office/drawing/2014/main" id="{35B1DBC1-0A21-49D9-95B8-4F706551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37" y="581646"/>
            <a:ext cx="8331476" cy="588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5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nasafinal">
            <a:hlinkClick r:id="" action="ppaction://media"/>
            <a:extLst>
              <a:ext uri="{FF2B5EF4-FFF2-40B4-BE49-F238E27FC236}">
                <a16:creationId xmlns:a16="http://schemas.microsoft.com/office/drawing/2014/main" id="{E5B2F810-2D50-4632-96A2-C7291A6ED7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675" y="238125"/>
            <a:ext cx="10534650" cy="5926138"/>
          </a:xfrm>
        </p:spPr>
      </p:pic>
    </p:spTree>
    <p:extLst>
      <p:ext uri="{BB962C8B-B14F-4D97-AF65-F5344CB8AC3E}">
        <p14:creationId xmlns:p14="http://schemas.microsoft.com/office/powerpoint/2010/main" val="36407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F69D97-629F-4860-9A33-E9E12FDB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0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2CFA9A-5BF3-42AA-8635-2E6FDED4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2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C0AD72F-25FD-4A3B-9E6B-4664AD1D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A4FA8-2C4B-4567-8265-EA4FDE95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0CEFC4-0B82-42A0-AC98-A60FA73CF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2050" name="Picture 2" descr="Resultado de imagen para desechos espaciales marte">
            <a:extLst>
              <a:ext uri="{FF2B5EF4-FFF2-40B4-BE49-F238E27FC236}">
                <a16:creationId xmlns:a16="http://schemas.microsoft.com/office/drawing/2014/main" id="{66E21489-1A60-4781-B18C-476C13B32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8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3E287B4-0E45-4BF7-9892-54F41548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2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9FF1E7-2C4A-416E-BA03-2507D71D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C2F12B7-3364-47D6-AE2C-9B17F415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33029F-FFE6-4642-ACAE-FDE2F333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0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38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72</TotalTime>
  <Words>1</Words>
  <Application>Microsoft Office PowerPoint</Application>
  <PresentationFormat>Panorámica</PresentationFormat>
  <Paragraphs>1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Comic Sans MS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Información VIGCYP</cp:lastModifiedBy>
  <cp:revision>7</cp:revision>
  <dcterms:created xsi:type="dcterms:W3CDTF">2018-10-21T21:33:03Z</dcterms:created>
  <dcterms:modified xsi:type="dcterms:W3CDTF">2018-10-21T23:28:31Z</dcterms:modified>
</cp:coreProperties>
</file>